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874FF"/>
    <a:srgbClr val="B95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8" d="100"/>
          <a:sy n="108" d="100"/>
        </p:scale>
        <p:origin x="-1488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13/03/19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13/03/19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13/03/19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13/03/19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13/03/19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13/03/19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13/03/19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13/03/19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13/03/19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13/03/19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GB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13/03/19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13/03/19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996" y="1587364"/>
            <a:ext cx="8237004" cy="4941930"/>
          </a:xfrm>
        </p:spPr>
        <p:txBody>
          <a:bodyPr>
            <a:noAutofit/>
          </a:bodyPr>
          <a:lstStyle/>
          <a:p>
            <a:r>
              <a:rPr lang="en-GB" sz="1400" u="sng" dirty="0" smtClean="0">
                <a:solidFill>
                  <a:srgbClr val="E874FF"/>
                </a:solidFill>
                <a:latin typeface="Arial"/>
                <a:cs typeface="Arial"/>
              </a:rPr>
              <a:t>When:</a:t>
            </a:r>
            <a:r>
              <a:rPr lang="en-GB" sz="1400" dirty="0">
                <a:solidFill>
                  <a:srgbClr val="E874FF"/>
                </a:solidFill>
                <a:latin typeface="Arial"/>
                <a:cs typeface="Arial"/>
              </a:rPr>
              <a:t/>
            </a:r>
            <a:br>
              <a:rPr lang="en-GB" sz="1400" dirty="0">
                <a:solidFill>
                  <a:srgbClr val="E874FF"/>
                </a:solidFill>
                <a:latin typeface="Arial"/>
                <a:cs typeface="Arial"/>
              </a:rPr>
            </a:b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>Tuesday 28</a:t>
            </a:r>
            <a:r>
              <a:rPr lang="en-GB" sz="1400" baseline="30000" dirty="0" smtClean="0">
                <a:solidFill>
                  <a:srgbClr val="E874FF"/>
                </a:solidFill>
                <a:latin typeface="Arial"/>
                <a:cs typeface="Arial"/>
              </a:rPr>
              <a:t>th</a:t>
            </a: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> May from 11am-1pm </a:t>
            </a:r>
            <a:b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</a:b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/>
            </a:r>
            <a:b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</a:br>
            <a:r>
              <a:rPr lang="en-GB" sz="1400" u="sng" dirty="0" smtClean="0">
                <a:solidFill>
                  <a:srgbClr val="E874FF"/>
                </a:solidFill>
                <a:latin typeface="Arial"/>
                <a:cs typeface="Arial"/>
              </a:rPr>
              <a:t>Where:</a:t>
            </a:r>
            <a:r>
              <a:rPr lang="en-GB" sz="1400" dirty="0">
                <a:solidFill>
                  <a:srgbClr val="E874FF"/>
                </a:solidFill>
                <a:latin typeface="Arial"/>
                <a:cs typeface="Arial"/>
              </a:rPr>
              <a:t/>
            </a:r>
            <a:br>
              <a:rPr lang="en-GB" sz="1400" dirty="0">
                <a:solidFill>
                  <a:srgbClr val="E874FF"/>
                </a:solidFill>
                <a:latin typeface="Arial"/>
                <a:cs typeface="Arial"/>
              </a:rPr>
            </a:b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>Ellesmere Primary School Pool </a:t>
            </a:r>
            <a:b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</a:b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>(SY12 9EU)</a:t>
            </a:r>
            <a:b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</a:b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/>
            </a:r>
            <a:b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</a:br>
            <a:r>
              <a:rPr lang="en-GB" sz="1400" u="sng" dirty="0" smtClean="0">
                <a:solidFill>
                  <a:srgbClr val="E874FF"/>
                </a:solidFill>
                <a:latin typeface="Arial"/>
                <a:cs typeface="Arial"/>
              </a:rPr>
              <a:t>Outline:</a:t>
            </a:r>
            <a:r>
              <a:rPr lang="en-GB" sz="1400" dirty="0">
                <a:solidFill>
                  <a:srgbClr val="E874FF"/>
                </a:solidFill>
                <a:latin typeface="Arial"/>
                <a:cs typeface="Arial"/>
              </a:rPr>
              <a:t/>
            </a:r>
            <a:br>
              <a:rPr lang="en-GB" sz="1400" dirty="0">
                <a:solidFill>
                  <a:srgbClr val="E874FF"/>
                </a:solidFill>
                <a:latin typeface="Arial"/>
                <a:cs typeface="Arial"/>
              </a:rPr>
            </a:b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>10.45-11.00am Pre-Pool &amp; Briefing</a:t>
            </a:r>
            <a:b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</a:b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>11.00am-1.00pm Water Session based on Freestyle Stroke Progressions, dives and turns with </a:t>
            </a: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>World Junior and European Junior Champion and Commonwealth and European Medallist </a:t>
            </a:r>
            <a:r>
              <a:rPr lang="en-GB" sz="1400" u="sng" dirty="0" smtClean="0">
                <a:solidFill>
                  <a:srgbClr val="B950FF"/>
                </a:solidFill>
                <a:latin typeface="Arial"/>
                <a:cs typeface="Arial"/>
              </a:rPr>
              <a:t>FREYA ANDERSON</a:t>
            </a: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>.</a:t>
            </a: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/>
            </a:r>
            <a:b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</a:b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/>
            </a:r>
            <a:b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</a:br>
            <a:r>
              <a:rPr lang="en-GB" sz="1400" u="sng" dirty="0" smtClean="0">
                <a:solidFill>
                  <a:srgbClr val="E874FF"/>
                </a:solidFill>
                <a:latin typeface="Arial"/>
                <a:cs typeface="Arial"/>
              </a:rPr>
              <a:t>COST</a:t>
            </a:r>
            <a:r>
              <a:rPr lang="en-GB" sz="1400" u="sng" dirty="0">
                <a:solidFill>
                  <a:srgbClr val="E874FF"/>
                </a:solidFill>
                <a:latin typeface="Arial"/>
                <a:cs typeface="Arial"/>
              </a:rPr>
              <a:t>:</a:t>
            </a:r>
            <a:r>
              <a:rPr lang="en-GB" sz="1400" dirty="0">
                <a:solidFill>
                  <a:srgbClr val="E874FF"/>
                </a:solidFill>
                <a:latin typeface="Arial"/>
                <a:cs typeface="Arial"/>
              </a:rPr>
              <a:t> </a:t>
            </a:r>
            <a:br>
              <a:rPr lang="en-GB" sz="1400" dirty="0">
                <a:solidFill>
                  <a:srgbClr val="E874FF"/>
                </a:solidFill>
                <a:latin typeface="Arial"/>
                <a:cs typeface="Arial"/>
              </a:rPr>
            </a:br>
            <a:r>
              <a:rPr lang="en-GB" sz="1400" dirty="0">
                <a:solidFill>
                  <a:srgbClr val="E874FF"/>
                </a:solidFill>
                <a:latin typeface="Arial"/>
                <a:cs typeface="Arial"/>
              </a:rPr>
              <a:t>£50 (£25 NON REFUNDABLE DEPOSIT REQUIRED TO SECURE SPACE), BALANCE DUE BY </a:t>
            </a: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>MONDAY 20</a:t>
            </a:r>
            <a:r>
              <a:rPr lang="en-GB" sz="1400" baseline="30000" dirty="0" smtClean="0">
                <a:solidFill>
                  <a:srgbClr val="E874FF"/>
                </a:solidFill>
                <a:latin typeface="Arial"/>
                <a:cs typeface="Arial"/>
              </a:rPr>
              <a:t>TH</a:t>
            </a:r>
            <a:r>
              <a:rPr lang="en-GB" sz="1400" dirty="0" smtClean="0">
                <a:solidFill>
                  <a:srgbClr val="E874FF"/>
                </a:solidFill>
                <a:latin typeface="Arial"/>
                <a:cs typeface="Arial"/>
              </a:rPr>
              <a:t> MAY</a:t>
            </a:r>
            <a:r>
              <a:rPr lang="en-GB" sz="1400" dirty="0">
                <a:solidFill>
                  <a:srgbClr val="E874FF"/>
                </a:solidFill>
                <a:latin typeface="Arial"/>
                <a:cs typeface="Arial"/>
              </a:rPr>
              <a:t/>
            </a:r>
            <a:br>
              <a:rPr lang="en-GB" sz="1400" dirty="0">
                <a:solidFill>
                  <a:srgbClr val="E874FF"/>
                </a:solidFill>
                <a:latin typeface="Arial"/>
                <a:cs typeface="Arial"/>
              </a:rPr>
            </a:br>
            <a:r>
              <a:rPr lang="en-GB" sz="1400" dirty="0" smtClean="0">
                <a:solidFill>
                  <a:schemeClr val="tx1"/>
                </a:solidFill>
                <a:latin typeface="Arial"/>
                <a:cs typeface="Arial"/>
              </a:rPr>
              <a:t/>
            </a:r>
            <a:br>
              <a:rPr lang="en-GB" sz="1400" dirty="0" smtClean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sz="1600" u="sng" dirty="0" smtClean="0">
                <a:solidFill>
                  <a:schemeClr val="tx1"/>
                </a:solidFill>
                <a:latin typeface="Arial"/>
                <a:cs typeface="Arial"/>
              </a:rPr>
              <a:t>HOW </a:t>
            </a:r>
            <a:r>
              <a:rPr lang="en-GB" sz="1600" u="sng" dirty="0">
                <a:solidFill>
                  <a:schemeClr val="tx1"/>
                </a:solidFill>
                <a:latin typeface="Arial"/>
                <a:cs typeface="Arial"/>
              </a:rPr>
              <a:t>TO BOOK:</a:t>
            </a:r>
            <a:r>
              <a:rPr lang="en-GB" sz="1600" dirty="0">
                <a:solidFill>
                  <a:schemeClr val="tx1"/>
                </a:solidFill>
                <a:latin typeface="Arial"/>
                <a:cs typeface="Arial"/>
              </a:rPr>
              <a:t/>
            </a:r>
            <a:br>
              <a:rPr lang="en-GB" sz="1600" dirty="0">
                <a:solidFill>
                  <a:schemeClr val="tx1"/>
                </a:solidFill>
                <a:latin typeface="Arial"/>
                <a:cs typeface="Arial"/>
              </a:rPr>
            </a:br>
            <a:r>
              <a:rPr lang="en-GB" sz="1600" dirty="0">
                <a:solidFill>
                  <a:schemeClr val="tx1"/>
                </a:solidFill>
                <a:latin typeface="Arial"/>
                <a:cs typeface="Arial"/>
              </a:rPr>
              <a:t>Email Steffi </a:t>
            </a:r>
            <a:r>
              <a:rPr lang="en-GB" sz="1600" dirty="0" err="1">
                <a:solidFill>
                  <a:schemeClr val="tx1"/>
                </a:solidFill>
                <a:latin typeface="Arial"/>
                <a:cs typeface="Arial"/>
              </a:rPr>
              <a:t>Bircher</a:t>
            </a:r>
            <a:r>
              <a:rPr lang="en-GB" sz="1600" dirty="0">
                <a:solidFill>
                  <a:schemeClr val="tx1"/>
                </a:solidFill>
                <a:latin typeface="Arial"/>
                <a:cs typeface="Arial"/>
              </a:rPr>
              <a:t> (</a:t>
            </a:r>
            <a:r>
              <a:rPr lang="en-GB" sz="1600" dirty="0" err="1">
                <a:solidFill>
                  <a:schemeClr val="tx1"/>
                </a:solidFill>
                <a:latin typeface="Arial"/>
                <a:cs typeface="Arial"/>
              </a:rPr>
              <a:t>steffibircher@gmail.com</a:t>
            </a:r>
            <a:r>
              <a:rPr lang="en-GB" sz="1600" dirty="0">
                <a:solidFill>
                  <a:schemeClr val="tx1"/>
                </a:solidFill>
                <a:latin typeface="Arial"/>
                <a:cs typeface="Arial"/>
              </a:rPr>
              <a:t>) to book your space(s</a:t>
            </a:r>
            <a:r>
              <a:rPr lang="en-GB" sz="1600" dirty="0" smtClean="0">
                <a:solidFill>
                  <a:schemeClr val="tx1"/>
                </a:solidFill>
                <a:latin typeface="Arial"/>
                <a:cs typeface="Arial"/>
              </a:rPr>
              <a:t>) for County to Regional level swimmers born between (including) 2009 - 2004 . </a:t>
            </a:r>
            <a:r>
              <a:rPr lang="en-GB" sz="1600" dirty="0">
                <a:solidFill>
                  <a:schemeClr val="tx1"/>
                </a:solidFill>
                <a:latin typeface="Arial"/>
                <a:cs typeface="Arial"/>
              </a:rPr>
              <a:t>Spaces are </a:t>
            </a:r>
            <a:r>
              <a:rPr lang="en-GB" sz="1600" dirty="0" smtClean="0">
                <a:solidFill>
                  <a:schemeClr val="tx1"/>
                </a:solidFill>
                <a:latin typeface="Arial"/>
                <a:cs typeface="Arial"/>
              </a:rPr>
              <a:t>limited, </a:t>
            </a:r>
            <a:r>
              <a:rPr lang="en-GB" sz="1600" dirty="0">
                <a:solidFill>
                  <a:schemeClr val="tx1"/>
                </a:solidFill>
                <a:latin typeface="Arial"/>
                <a:cs typeface="Arial"/>
              </a:rPr>
              <a:t>so book early to avoid disappointment!</a:t>
            </a:r>
            <a:br>
              <a:rPr lang="en-GB" sz="1600" dirty="0">
                <a:solidFill>
                  <a:schemeClr val="tx1"/>
                </a:solidFill>
                <a:latin typeface="Arial"/>
                <a:cs typeface="Arial"/>
              </a:rPr>
            </a:br>
            <a:endParaRPr lang="en-US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9184"/>
            <a:ext cx="8077200" cy="1158827"/>
          </a:xfrm>
        </p:spPr>
        <p:txBody>
          <a:bodyPr>
            <a:normAutofit/>
          </a:bodyPr>
          <a:lstStyle/>
          <a:p>
            <a:r>
              <a:rPr lang="en-US" sz="3200" b="1" i="1" u="sng" dirty="0" smtClean="0"/>
              <a:t>Freestyle, dives and turns Master class</a:t>
            </a:r>
          </a:p>
          <a:p>
            <a:r>
              <a:rPr lang="en-US" sz="3200" i="1" dirty="0"/>
              <a:t>w</a:t>
            </a:r>
            <a:r>
              <a:rPr lang="en-US" sz="3200" i="1" dirty="0" smtClean="0"/>
              <a:t>ith former international swimmers</a:t>
            </a:r>
            <a:endParaRPr lang="en-US" sz="3200" i="1" dirty="0"/>
          </a:p>
        </p:txBody>
      </p:sp>
      <p:pic>
        <p:nvPicPr>
          <p:cNvPr id="5" name="Picture 4" descr="Screen Shot 2018-11-19 at 12.05.2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071" y="1706082"/>
            <a:ext cx="2230531" cy="1761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44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99470"/>
          </a:xfrm>
        </p:spPr>
        <p:txBody>
          <a:bodyPr/>
          <a:lstStyle/>
          <a:p>
            <a:r>
              <a:rPr lang="en-US" i="1" dirty="0" smtClean="0">
                <a:solidFill>
                  <a:srgbClr val="E874FF"/>
                </a:solidFill>
              </a:rPr>
              <a:t>Coaches:</a:t>
            </a:r>
            <a:endParaRPr lang="en-US" i="1" dirty="0">
              <a:solidFill>
                <a:srgbClr val="E874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17382"/>
            <a:ext cx="4038600" cy="5114530"/>
          </a:xfrm>
        </p:spPr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en-US" sz="5100" dirty="0" smtClean="0"/>
              <a:t>Alan Bircher</a:t>
            </a:r>
          </a:p>
          <a:p>
            <a:endParaRPr lang="en-GB" b="1" i="1" u="sng" dirty="0" smtClean="0"/>
          </a:p>
          <a:p>
            <a:endParaRPr lang="en-GB" b="1" i="1" u="sng" dirty="0"/>
          </a:p>
          <a:p>
            <a:endParaRPr lang="en-GB" b="1" i="1" u="sng" dirty="0" smtClean="0"/>
          </a:p>
          <a:p>
            <a:endParaRPr lang="en-GB" b="1" i="1" u="sng" dirty="0"/>
          </a:p>
          <a:p>
            <a:pPr marL="118872" indent="0">
              <a:buNone/>
            </a:pPr>
            <a:endParaRPr lang="en-GB" b="1" i="1" u="sng" dirty="0"/>
          </a:p>
          <a:p>
            <a:pPr marL="118872" indent="0">
              <a:buNone/>
            </a:pPr>
            <a:r>
              <a:rPr lang="en-GB" b="1" i="1" u="sng" dirty="0" smtClean="0"/>
              <a:t>Swimming </a:t>
            </a:r>
            <a:r>
              <a:rPr lang="en-GB" b="1" i="1" u="sng" dirty="0"/>
              <a:t>Background</a:t>
            </a:r>
            <a:endParaRPr lang="en-GB" b="1" dirty="0"/>
          </a:p>
          <a:p>
            <a:pPr lvl="0"/>
            <a:r>
              <a:rPr lang="en-GB" i="1" dirty="0"/>
              <a:t>GBR International Swimmer 1997-2008</a:t>
            </a:r>
            <a:endParaRPr lang="en-GB" dirty="0"/>
          </a:p>
          <a:p>
            <a:pPr lvl="0"/>
            <a:r>
              <a:rPr lang="en-GB" i="1" dirty="0"/>
              <a:t>World &amp; European Silver </a:t>
            </a:r>
            <a:r>
              <a:rPr lang="en-GB" i="1" dirty="0" smtClean="0"/>
              <a:t>Medallist</a:t>
            </a:r>
            <a:endParaRPr lang="en-GB" dirty="0"/>
          </a:p>
          <a:p>
            <a:pPr lvl="0"/>
            <a:r>
              <a:rPr lang="en-GB" i="1" dirty="0"/>
              <a:t>Multiple World Cup Stage Winner</a:t>
            </a:r>
            <a:endParaRPr lang="en-GB" dirty="0"/>
          </a:p>
          <a:p>
            <a:pPr lvl="0"/>
            <a:r>
              <a:rPr lang="en-GB" i="1" dirty="0"/>
              <a:t>Double European Cup Champion</a:t>
            </a:r>
            <a:endParaRPr lang="en-GB" dirty="0"/>
          </a:p>
          <a:p>
            <a:pPr lvl="0"/>
            <a:r>
              <a:rPr lang="en-GB" i="1" dirty="0"/>
              <a:t>10 Time British Champion</a:t>
            </a:r>
            <a:endParaRPr lang="en-GB" dirty="0"/>
          </a:p>
          <a:p>
            <a:endParaRPr lang="en-GB" b="1" i="1" u="sng" dirty="0" smtClean="0"/>
          </a:p>
          <a:p>
            <a:pPr marL="118872" indent="0">
              <a:buNone/>
            </a:pPr>
            <a:r>
              <a:rPr lang="en-GB" b="1" i="1" u="sng" dirty="0" smtClean="0"/>
              <a:t>Coaching </a:t>
            </a:r>
            <a:r>
              <a:rPr lang="en-GB" b="1" i="1" u="sng" dirty="0"/>
              <a:t>Background</a:t>
            </a:r>
            <a:endParaRPr lang="en-GB" dirty="0"/>
          </a:p>
          <a:p>
            <a:pPr lvl="0"/>
            <a:r>
              <a:rPr lang="en-GB" i="1" dirty="0" smtClean="0"/>
              <a:t>European Championships Champion</a:t>
            </a:r>
          </a:p>
          <a:p>
            <a:pPr lvl="0"/>
            <a:r>
              <a:rPr lang="en-GB" i="1" dirty="0" smtClean="0"/>
              <a:t>Commonwealth Games Medallist</a:t>
            </a:r>
          </a:p>
          <a:p>
            <a:pPr lvl="0"/>
            <a:r>
              <a:rPr lang="en-GB" i="1" dirty="0" smtClean="0"/>
              <a:t>World junior Championships Champion</a:t>
            </a:r>
          </a:p>
          <a:p>
            <a:pPr lvl="0"/>
            <a:r>
              <a:rPr lang="en-GB" i="1" dirty="0" smtClean="0"/>
              <a:t>European Junior Championships Champions</a:t>
            </a:r>
          </a:p>
          <a:p>
            <a:pPr lvl="0"/>
            <a:r>
              <a:rPr lang="en-GB" i="1" dirty="0" smtClean="0"/>
              <a:t>World junior Open Water Medallist’s</a:t>
            </a:r>
          </a:p>
          <a:p>
            <a:pPr lvl="0"/>
            <a:r>
              <a:rPr lang="en-GB" i="1" dirty="0" smtClean="0"/>
              <a:t>European Junior Open Water Medallists </a:t>
            </a:r>
          </a:p>
          <a:p>
            <a:pPr lvl="0"/>
            <a:r>
              <a:rPr lang="en-GB" i="1" dirty="0"/>
              <a:t>European Youth Olympic Medallist’s</a:t>
            </a:r>
            <a:endParaRPr lang="en-GB" dirty="0"/>
          </a:p>
          <a:p>
            <a:pPr lvl="0"/>
            <a:r>
              <a:rPr lang="en-GB" i="1" dirty="0"/>
              <a:t>Commonwealth Youth Games </a:t>
            </a:r>
            <a:r>
              <a:rPr lang="en-GB" i="1" dirty="0" smtClean="0"/>
              <a:t>Medallist’s</a:t>
            </a:r>
          </a:p>
          <a:p>
            <a:pPr lvl="0"/>
            <a:r>
              <a:rPr lang="en-GB" i="1" dirty="0" smtClean="0"/>
              <a:t>BSCA </a:t>
            </a:r>
            <a:r>
              <a:rPr lang="en-GB" i="1" dirty="0"/>
              <a:t>Youth Coach of the Year 2016</a:t>
            </a:r>
            <a:endParaRPr lang="en-GB" dirty="0"/>
          </a:p>
          <a:p>
            <a:pPr lvl="0"/>
            <a:r>
              <a:rPr lang="en-GB" i="1" dirty="0"/>
              <a:t>GBR European Juniors 2016</a:t>
            </a:r>
            <a:endParaRPr lang="en-GB" dirty="0"/>
          </a:p>
          <a:p>
            <a:pPr lvl="0"/>
            <a:r>
              <a:rPr lang="en-GB" i="1" dirty="0"/>
              <a:t>GBR Texas Team 2016</a:t>
            </a:r>
            <a:endParaRPr lang="en-GB" dirty="0"/>
          </a:p>
          <a:p>
            <a:pPr lvl="0"/>
            <a:r>
              <a:rPr lang="en-GB" i="1" dirty="0" smtClean="0"/>
              <a:t>GBR </a:t>
            </a:r>
            <a:r>
              <a:rPr lang="en-GB" i="1" dirty="0"/>
              <a:t>Coach European Championships 2014 </a:t>
            </a:r>
            <a:r>
              <a:rPr lang="en-GB" i="1" dirty="0" smtClean="0"/>
              <a:t>&amp; 2018 </a:t>
            </a:r>
            <a:endParaRPr lang="en-GB" dirty="0"/>
          </a:p>
          <a:p>
            <a:pPr lvl="0"/>
            <a:r>
              <a:rPr lang="en-GB" i="1" dirty="0"/>
              <a:t>German Team Coach World Championships 2009</a:t>
            </a:r>
            <a:endParaRPr lang="en-GB" dirty="0"/>
          </a:p>
          <a:p>
            <a:pPr lvl="0"/>
            <a:r>
              <a:rPr lang="en-GB" i="1" dirty="0" smtClean="0"/>
              <a:t>Multiple </a:t>
            </a:r>
            <a:r>
              <a:rPr lang="en-GB" i="1" dirty="0"/>
              <a:t>National Champions &amp; </a:t>
            </a:r>
            <a:r>
              <a:rPr lang="en-GB" i="1" dirty="0" smtClean="0"/>
              <a:t>Medallists</a:t>
            </a: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17382"/>
            <a:ext cx="4038600" cy="4623816"/>
          </a:xfrm>
        </p:spPr>
        <p:txBody>
          <a:bodyPr>
            <a:normAutofit fontScale="47500" lnSpcReduction="20000"/>
          </a:bodyPr>
          <a:lstStyle/>
          <a:p>
            <a:pPr marL="118872" indent="0">
              <a:buNone/>
            </a:pPr>
            <a:r>
              <a:rPr lang="en-US" sz="5100" dirty="0" smtClean="0"/>
              <a:t>Stefanie Bircher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GB" b="1" i="1" u="sng" dirty="0" smtClean="0"/>
              <a:t>Swimming </a:t>
            </a:r>
            <a:r>
              <a:rPr lang="en-GB" b="1" i="1" u="sng" dirty="0"/>
              <a:t>Background</a:t>
            </a:r>
            <a:endParaRPr lang="en-GB" b="1" dirty="0"/>
          </a:p>
          <a:p>
            <a:pPr lvl="0"/>
            <a:r>
              <a:rPr lang="en-GB" i="1" dirty="0"/>
              <a:t>World Championships Team Gold 2004</a:t>
            </a:r>
            <a:endParaRPr lang="en-GB" dirty="0"/>
          </a:p>
          <a:p>
            <a:pPr lvl="0"/>
            <a:r>
              <a:rPr lang="en-GB" i="1" dirty="0"/>
              <a:t>European Championships Silver 2004</a:t>
            </a:r>
            <a:endParaRPr lang="en-GB" dirty="0"/>
          </a:p>
          <a:p>
            <a:pPr lvl="0"/>
            <a:r>
              <a:rPr lang="en-GB" i="1" dirty="0"/>
              <a:t>European Championships Bronze 2006</a:t>
            </a:r>
            <a:endParaRPr lang="en-GB" dirty="0"/>
          </a:p>
          <a:p>
            <a:pPr lvl="0"/>
            <a:r>
              <a:rPr lang="en-GB" i="1" dirty="0"/>
              <a:t>Multiple World Cup Stage Winner</a:t>
            </a:r>
            <a:endParaRPr lang="en-GB" dirty="0"/>
          </a:p>
          <a:p>
            <a:pPr lvl="0"/>
            <a:r>
              <a:rPr lang="en-GB" i="1" dirty="0"/>
              <a:t>Double European Cup Champion</a:t>
            </a:r>
            <a:endParaRPr lang="en-GB" dirty="0"/>
          </a:p>
          <a:p>
            <a:pPr lvl="0"/>
            <a:r>
              <a:rPr lang="en-GB" i="1" dirty="0"/>
              <a:t>European Junior Champion 2003</a:t>
            </a:r>
            <a:endParaRPr lang="en-GB" dirty="0"/>
          </a:p>
          <a:p>
            <a:pPr lvl="0"/>
            <a:r>
              <a:rPr lang="en-GB" i="1" dirty="0"/>
              <a:t>5 Time German Champion</a:t>
            </a:r>
            <a:endParaRPr lang="en-GB" dirty="0"/>
          </a:p>
          <a:p>
            <a:endParaRPr lang="en-GB" b="1" i="1" u="sng" dirty="0" smtClean="0"/>
          </a:p>
          <a:p>
            <a:pPr marL="118872" indent="0">
              <a:buNone/>
            </a:pPr>
            <a:r>
              <a:rPr lang="en-GB" b="1" i="1" u="sng" dirty="0" smtClean="0"/>
              <a:t>Coaching </a:t>
            </a:r>
            <a:r>
              <a:rPr lang="en-GB" b="1" i="1" u="sng" dirty="0"/>
              <a:t>Background</a:t>
            </a:r>
            <a:endParaRPr lang="en-GB" b="1" dirty="0"/>
          </a:p>
          <a:p>
            <a:pPr lvl="0"/>
            <a:r>
              <a:rPr lang="en-GB" i="1" dirty="0"/>
              <a:t>England Talent Coach</a:t>
            </a:r>
            <a:endParaRPr lang="en-GB" dirty="0"/>
          </a:p>
          <a:p>
            <a:pPr lvl="0"/>
            <a:r>
              <a:rPr lang="en-GB" i="1" dirty="0"/>
              <a:t>Coached Multiple National Champions and </a:t>
            </a:r>
            <a:r>
              <a:rPr lang="en-GB" i="1" dirty="0" smtClean="0"/>
              <a:t>Medallists</a:t>
            </a:r>
            <a:endParaRPr lang="en-GB" dirty="0"/>
          </a:p>
          <a:p>
            <a:pPr lvl="0"/>
            <a:r>
              <a:rPr lang="en-GB" i="1" dirty="0"/>
              <a:t>Developed some of Britain’s top Age Group swimmers</a:t>
            </a:r>
            <a:endParaRPr lang="en-GB" dirty="0"/>
          </a:p>
          <a:p>
            <a:pPr lvl="0"/>
            <a:r>
              <a:rPr lang="en-GB" i="1" dirty="0"/>
              <a:t>Developed some of Britain’s top Age Group Open Water swimmers</a:t>
            </a:r>
            <a:endParaRPr lang="en-GB" dirty="0"/>
          </a:p>
          <a:p>
            <a:r>
              <a:rPr lang="en-GB" i="1" dirty="0"/>
              <a:t>Diverse in coaching from Stage 1 LTS through to National Champions</a:t>
            </a:r>
            <a:r>
              <a:rPr lang="en-GB" dirty="0"/>
              <a:t> </a:t>
            </a:r>
            <a:endParaRPr lang="en-US" dirty="0"/>
          </a:p>
        </p:txBody>
      </p:sp>
      <p:pic>
        <p:nvPicPr>
          <p:cNvPr id="5" name="Picture 4" descr="http://ellesmerecollegetitans.co.uk/wp-content/uploads/2016/06/A.Bircher-360x36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972699"/>
            <a:ext cx="1485900" cy="17555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 descr="http://ellesmerecollegetitans.co.uk/wp-content/uploads/2016/05/IMG_0741-600x800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925" y="1051870"/>
            <a:ext cx="1257300" cy="1676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205267" y="196263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21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44</TotalTime>
  <Words>184</Words>
  <Application>Microsoft Macintosh PowerPoint</Application>
  <PresentationFormat>On-screen Show 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Module</vt:lpstr>
      <vt:lpstr>When: Tuesday 28th May from 11am-1pm   Where: Ellesmere Primary School Pool  (SY12 9EU)  Outline: 10.45-11.00am Pre-Pool &amp; Briefing 11.00am-1.00pm Water Session based on Freestyle Stroke Progressions, dives and turns with World Junior and European Junior Champion and Commonwealth and European Medallist FREYA ANDERSON.  COST:  £50 (£25 NON REFUNDABLE DEPOSIT REQUIRED TO SECURE SPACE), BALANCE DUE BY MONDAY 20TH MAY  HOW TO BOOK: Email Steffi Bircher (steffibircher@gmail.com) to book your space(s) for County to Regional level swimmers born between (including) 2009 - 2004 . Spaces are limited, so book early to avoid disappointment! </vt:lpstr>
      <vt:lpstr>Coaches: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When: Wednesday 20th February 3.15-5.30pm   Where: Ellesmere Primary School Pool  (SY12 9EU)  Outline: 3.15-3.30pm Pre-Pool &amp; Briefing 3.30-5.30pm Water Session based on Stroke Progressions with a GB Junior International Adam Metcalf   COST:  £50 (£25 NON REFUNDABLE DEPOSIT REQUIRED TO SECURE SPACE), BALANCE DUE BY 4TH FEBRUARY  HOW TO BOOK: Email Steffi Bircher (steffibircher@gmail.com) to book your space(s). Spaces are limited to 20 swimmers, so book early to avoid disappointment! </dc:title>
  <dc:creator>Alan Bircher</dc:creator>
  <cp:lastModifiedBy>Stefanie Bircher</cp:lastModifiedBy>
  <cp:revision>10</cp:revision>
  <cp:lastPrinted>2018-11-19T12:12:21Z</cp:lastPrinted>
  <dcterms:created xsi:type="dcterms:W3CDTF">2018-11-19T11:53:40Z</dcterms:created>
  <dcterms:modified xsi:type="dcterms:W3CDTF">2019-03-13T08:34:33Z</dcterms:modified>
</cp:coreProperties>
</file>